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C8C0D2-7DCE-4576-92AA-CCFACF595AB6}">
  <a:tblStyle styleId="{B6C8C0D2-7DCE-4576-92AA-CCFACF595A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98e1976f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98e1976f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forms/d/e/1FAIpQLSdWieJm-Y5YZ3xhYhBGFVQDbGhepv-Ehc__UtpkRp0eyli7EQ/viewform?usp=sf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s://unevinvestigando.blogspot.com/2019/08/instrumento-de-recoleccion-de-dato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23" name="Google Shape;123;p22"/>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29" name="Google Shape;129;p23"/>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42" name="Google Shape;142;p25"/>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3" name="Google Shape;143;p25"/>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49" name="Google Shape;149;p26"/>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50" name="Google Shape;150;p26"/>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6" name="Google Shape;156;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7" name="Google Shape;157;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8" name="Google Shape;158;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4" name="Google Shape;164;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5" name="Google Shape;165;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6" name="Google Shape;166;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72" name="Google Shape;172;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73" name="Google Shape;173;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4" name="Google Shape;174;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80" name="Google Shape;180;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81" name="Google Shape;181;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82" name="Google Shape;182;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8" name="Google Shape;188;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9" name="Google Shape;189;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90" name="Google Shape;190;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web para la automatización del proceso de contratación</a:t>
            </a:r>
            <a:endParaRPr sz="4080">
              <a:latin typeface="Georgia"/>
              <a:ea typeface="Georgia"/>
              <a:cs typeface="Georgia"/>
              <a:sym typeface="Georgia"/>
            </a:endParaRPr>
          </a:p>
        </p:txBody>
      </p:sp>
      <p:sp>
        <p:nvSpPr>
          <p:cNvPr id="64" name="Google Shape;64;p14"/>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65" name="Google Shape;65;p14"/>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66" name="Google Shape;66;p14"/>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2202764</a:t>
            </a:r>
            <a:endParaRPr sz="2300"/>
          </a:p>
        </p:txBody>
      </p:sp>
      <p:sp>
        <p:nvSpPr>
          <p:cNvPr id="67" name="Google Shape;67;p14"/>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6" name="Google Shape;196;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7" name="Google Shape;197;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8" name="Google Shape;198;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4" name="Google Shape;204;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5" name="Google Shape;205;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6" name="Google Shape;206;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12" name="Google Shape;212;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13" name="Google Shape;213;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4" name="Google Shape;214;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20" name="Google Shape;220;p35"/>
          <p:cNvGraphicFramePr/>
          <p:nvPr/>
        </p:nvGraphicFramePr>
        <p:xfrm>
          <a:off x="952500" y="2000250"/>
          <a:ext cx="3000000" cy="3000000"/>
        </p:xfrm>
        <a:graphic>
          <a:graphicData uri="http://schemas.openxmlformats.org/drawingml/2006/table">
            <a:tbl>
              <a:tblPr>
                <a:noFill/>
                <a:tableStyleId>{B6C8C0D2-7DCE-4576-92AA-CCFACF595AB6}</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73" name="Google Shape;73;p15"/>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74" name="Google Shape;74;p15"/>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75" name="Google Shape;75;p15"/>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81" name="Google Shape;81;p16"/>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82" name="Google Shape;82;p16"/>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88" name="Google Shape;88;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4" name="Google Shape;94;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5" name="Google Shape;95;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01" name="Google Shape;101;p19"/>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02" name="Google Shape;102;p19"/>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08" name="Google Shape;108;p20"/>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09" name="Google Shape;109;p20"/>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10" name="Google Shape;110;p20"/>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6" name="Google Shape;116;p21"/>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7" name="Google Shape;117;p21"/>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